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66" r:id="rId2"/>
    <p:sldId id="265" r:id="rId3"/>
    <p:sldId id="264" r:id="rId4"/>
    <p:sldId id="263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AAE40FB1-2870-4E58-9CD3-1E23E34338C1}">
          <p14:sldIdLst>
            <p14:sldId id="266"/>
            <p14:sldId id="265"/>
            <p14:sldId id="264"/>
            <p14:sldId id="263"/>
            <p14:sldId id="256"/>
            <p14:sldId id="257"/>
            <p14:sldId id="258"/>
            <p14:sldId id="259"/>
            <p14:sldId id="260"/>
            <p14:sldId id="261"/>
            <p14:sldId id="262"/>
            <p14:sldId id="267"/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054E3-2D8A-489E-81B9-91133E9BA710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891A2-6A2B-4115-9F02-E75430599D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4855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Солдаты-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срочники</a:t>
            </a:r>
            <a:r>
              <a:rPr lang="ru-RU" baseline="0" dirty="0" smtClean="0"/>
              <a:t> 2012-2013 года. Они уже отслужили и вернулись в свою родную деревню. Санников Федор Сергеевич.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891A2-6A2B-4115-9F02-E75430599D0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7117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Абызов</a:t>
            </a:r>
            <a:r>
              <a:rPr lang="ru-RU" dirty="0" smtClean="0"/>
              <a:t> Антон Владимирович.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891A2-6A2B-4115-9F02-E75430599D0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21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Абызов</a:t>
            </a:r>
            <a:r>
              <a:rPr lang="ru-RU" dirty="0" smtClean="0"/>
              <a:t> Антон Владимирович.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891A2-6A2B-4115-9F02-E75430599D0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200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Наши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восмиклассницы</a:t>
            </a:r>
            <a:r>
              <a:rPr lang="ru-RU" baseline="0" dirty="0" smtClean="0"/>
              <a:t> пришли на почту отправить солдатам открытки с поздравлением.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891A2-6A2B-4115-9F02-E75430599D0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4508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Елантовская</a:t>
            </a:r>
            <a:r>
              <a:rPr lang="ru-RU" dirty="0" smtClean="0"/>
              <a:t> почтальонша,</a:t>
            </a:r>
            <a:r>
              <a:rPr lang="ru-RU" baseline="0" dirty="0" smtClean="0"/>
              <a:t> отправит наши конверты.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891A2-6A2B-4115-9F02-E75430599D0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7993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Луканов</a:t>
            </a:r>
            <a:r>
              <a:rPr lang="ru-RU" dirty="0" smtClean="0"/>
              <a:t> </a:t>
            </a:r>
            <a:r>
              <a:rPr lang="ru-RU" smtClean="0"/>
              <a:t>Александр</a:t>
            </a:r>
            <a:r>
              <a:rPr lang="ru-RU" baseline="0" smtClean="0"/>
              <a:t> Евгеньевич.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891A2-6A2B-4115-9F02-E75430599D0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494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1BF171-984A-47FB-A16D-FA487BE7C8AC}" type="datetimeFigureOut">
              <a:rPr lang="ru-RU" smtClean="0"/>
              <a:pPr/>
              <a:t>12.02.2014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A61FD83-D0C1-4F41-A964-CC05DCA455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«Письмо из дома</a:t>
            </a:r>
            <a:r>
              <a:rPr lang="ru-RU" smtClean="0"/>
              <a:t>» </a:t>
            </a:r>
            <a:r>
              <a:rPr lang="ru-RU" smtClean="0"/>
              <a:t>, посвященный </a:t>
            </a:r>
            <a:r>
              <a:rPr lang="ru-RU" dirty="0" smtClean="0"/>
              <a:t>празднованию Дня Защитника Отечества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Презентацию подготовила педагог-организатор</a:t>
            </a:r>
          </a:p>
          <a:p>
            <a:r>
              <a:rPr lang="ru-RU" dirty="0" err="1" smtClean="0"/>
              <a:t>Кропотова</a:t>
            </a:r>
            <a:r>
              <a:rPr lang="ru-RU" dirty="0" smtClean="0"/>
              <a:t> </a:t>
            </a:r>
            <a:r>
              <a:rPr lang="ru-RU" dirty="0"/>
              <a:t>Н</a:t>
            </a:r>
            <a:r>
              <a:rPr lang="ru-RU" dirty="0" smtClean="0"/>
              <a:t>аталья Сергеевна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2508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фото для та\для та\TlbqReyu13M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35" y="-653415"/>
            <a:ext cx="6120130" cy="816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38193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фото для та\для та\Антон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222" y="-715010"/>
            <a:ext cx="5583555" cy="8288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301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фото для та\для та\Отсканировано 16.12.2012 13-02.bmp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2" y="-290195"/>
            <a:ext cx="5972175" cy="7743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54374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DCIM\101NIKON\DSCN05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DCIM\101NIKON\DSCN05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21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E:\DCIM\101NIKON\DSCN05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245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E:\DCIM\101NIKON\DSCN05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2949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Отправляем открытки.</a:t>
            </a:r>
            <a:endParaRPr lang="ru-RU" dirty="0"/>
          </a:p>
        </p:txBody>
      </p:sp>
      <p:pic>
        <p:nvPicPr>
          <p:cNvPr id="4098" name="Picture 2" descr="E:\DCIM\101NIKON\DSCN05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5752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E:\DCIM\101NIKON\DSCN05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244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E:\DCIM\101NIKON\DSCN05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564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Пишем адрес</a:t>
            </a:r>
            <a:endParaRPr lang="ru-RU" dirty="0"/>
          </a:p>
        </p:txBody>
      </p:sp>
      <p:pic>
        <p:nvPicPr>
          <p:cNvPr id="7170" name="Picture 2" descr="E:\DCIM\101NIKON\DSCN05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9518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 долетят наши письма до адресата.</a:t>
            </a:r>
            <a:endParaRPr lang="ru-RU" dirty="0"/>
          </a:p>
        </p:txBody>
      </p:sp>
      <p:pic>
        <p:nvPicPr>
          <p:cNvPr id="9218" name="Picture 2" descr="F:\S50018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7892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защитники Отечества.</a:t>
            </a:r>
            <a:endParaRPr lang="ru-RU" dirty="0"/>
          </a:p>
        </p:txBody>
      </p:sp>
      <p:pic>
        <p:nvPicPr>
          <p:cNvPr id="10242" name="Picture 2" descr="F:\S500180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64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</TotalTime>
  <Words>88</Words>
  <Application>Microsoft Office PowerPoint</Application>
  <PresentationFormat>Экран (4:3)</PresentationFormat>
  <Paragraphs>19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«Письмо из дома» , посвященный празднованию Дня Защитника Отечества</vt:lpstr>
      <vt:lpstr>Слайд 2</vt:lpstr>
      <vt:lpstr>Слайд 3</vt:lpstr>
      <vt:lpstr>Слайд 4</vt:lpstr>
      <vt:lpstr>Слайд 5</vt:lpstr>
      <vt:lpstr>Слайд 6</vt:lpstr>
      <vt:lpstr>Слайд 7</vt:lpstr>
      <vt:lpstr>Отправляем открытки.</vt:lpstr>
      <vt:lpstr>Слайд 9</vt:lpstr>
      <vt:lpstr>Слайд 10</vt:lpstr>
      <vt:lpstr>Пишем адрес</vt:lpstr>
      <vt:lpstr>И долетят наши письма до адресата.</vt:lpstr>
      <vt:lpstr>Наши защитники Отечества.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</dc:creator>
  <cp:lastModifiedBy>Admin</cp:lastModifiedBy>
  <cp:revision>5</cp:revision>
  <dcterms:created xsi:type="dcterms:W3CDTF">2014-02-13T08:22:13Z</dcterms:created>
  <dcterms:modified xsi:type="dcterms:W3CDTF">2014-02-12T15:06:04Z</dcterms:modified>
</cp:coreProperties>
</file>